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6" r:id="rId18"/>
    <p:sldId id="273" r:id="rId19"/>
    <p:sldId id="274" r:id="rId20"/>
    <p:sldId id="284" r:id="rId21"/>
    <p:sldId id="285" r:id="rId22"/>
    <p:sldId id="286" r:id="rId23"/>
    <p:sldId id="287" r:id="rId24"/>
    <p:sldId id="288" r:id="rId25"/>
    <p:sldId id="289" r:id="rId26"/>
    <p:sldId id="277" r:id="rId27"/>
    <p:sldId id="278" r:id="rId28"/>
    <p:sldId id="279" r:id="rId29"/>
    <p:sldId id="280" r:id="rId30"/>
    <p:sldId id="281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74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8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468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8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33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1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2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4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1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65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B6F-E82B-49C5-9550-51C2E3D95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381001"/>
            <a:ext cx="6620968" cy="4396382"/>
          </a:xfrm>
        </p:spPr>
        <p:txBody>
          <a:bodyPr/>
          <a:lstStyle/>
          <a:p>
            <a:r>
              <a:rPr lang="en-US" sz="5400" dirty="0"/>
              <a:t>Life Management Mobile App 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595D3-8974-4446-B10F-2A67C7E72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2562558" cy="1394820"/>
          </a:xfrm>
        </p:spPr>
        <p:txBody>
          <a:bodyPr>
            <a:normAutofit/>
          </a:bodyPr>
          <a:lstStyle/>
          <a:p>
            <a:r>
              <a:rPr lang="en-US" b="1" dirty="0"/>
              <a:t>Team Members:</a:t>
            </a:r>
          </a:p>
          <a:p>
            <a:r>
              <a:rPr lang="en-US" b="1" dirty="0"/>
              <a:t>Product owner:</a:t>
            </a:r>
          </a:p>
          <a:p>
            <a:r>
              <a:rPr lang="en-US" b="1" dirty="0"/>
              <a:t>Instructor: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2CE3F-54A0-4A77-9664-625BF382B73F}"/>
              </a:ext>
            </a:extLst>
          </p:cNvPr>
          <p:cNvSpPr txBox="1"/>
          <p:nvPr/>
        </p:nvSpPr>
        <p:spPr>
          <a:xfrm>
            <a:off x="3048000" y="4801887"/>
            <a:ext cx="59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Lazaro Fernandez, Natalia Filippova, Eric 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A771-0AE5-4097-954E-7AB3F0593FA1}"/>
              </a:ext>
            </a:extLst>
          </p:cNvPr>
          <p:cNvSpPr txBox="1"/>
          <p:nvPr/>
        </p:nvSpPr>
        <p:spPr>
          <a:xfrm>
            <a:off x="3221294" y="5220343"/>
            <a:ext cx="59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Ranjeet Deshmukh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D3CA9-C9F8-4A98-B0CE-B0510CF0A712}"/>
              </a:ext>
            </a:extLst>
          </p:cNvPr>
          <p:cNvSpPr txBox="1"/>
          <p:nvPr/>
        </p:nvSpPr>
        <p:spPr>
          <a:xfrm>
            <a:off x="3175819" y="5638799"/>
            <a:ext cx="59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Masoud Sadjadi</a:t>
            </a:r>
          </a:p>
        </p:txBody>
      </p:sp>
    </p:spTree>
    <p:extLst>
      <p:ext uri="{BB962C8B-B14F-4D97-AF65-F5344CB8AC3E}">
        <p14:creationId xmlns:p14="http://schemas.microsoft.com/office/powerpoint/2010/main" val="301519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79CE0-76C2-4903-936A-2B94D6458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6" y="2590800"/>
            <a:ext cx="5624047" cy="1828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7FDE5-E7AB-4EF5-ADC2-80783C121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37" y="1177005"/>
            <a:ext cx="2676316" cy="53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122" name="Picture 2" descr="https://lh4.googleusercontent.com/u3HluqTFqJFK1HJGvR4ciD4UI6ZI-iP8pZ_3PC_zlFxga5R2F4UBd1p3ImghUmnMdqWr08ZYtloMQ73Jvtt_eLOhtF9amXXZVJ7fuH4iZVFvoScAc-FGaV-tUO_KmFgCdmGRipIJ">
            <a:extLst>
              <a:ext uri="{FF2B5EF4-FFF2-40B4-BE49-F238E27FC236}">
                <a16:creationId xmlns:a16="http://schemas.microsoft.com/office/drawing/2014/main" id="{856B2012-F3D7-486C-88ED-020966DA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48" y="1676400"/>
            <a:ext cx="6610098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2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2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BFD14-1729-4786-AF01-68347AB2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4" y="1828800"/>
            <a:ext cx="349735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857B7-592B-408E-92D3-07A452C3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06" y="1213627"/>
            <a:ext cx="2636826" cy="5339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5ED44-A39D-4782-80E4-7F737258D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30" y="1194059"/>
            <a:ext cx="2667000" cy="537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4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2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FE37E-16ED-4FB0-BD56-62097032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0"/>
            <a:ext cx="8760542" cy="37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0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3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9556B-7FE5-4E9E-85C2-0EE11623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0"/>
            <a:ext cx="5403048" cy="280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58E76-2FBA-4C4F-BD35-366D0C65E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176943"/>
            <a:ext cx="2636826" cy="533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3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581CE-FEE6-40D4-AABF-9ADCB1F0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19" y="1759831"/>
            <a:ext cx="5959356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4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D0006-BD52-414C-8C3E-7AEEC7353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" y="2438400"/>
            <a:ext cx="3773129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715EB-597D-4AC2-A756-A8B7AF55C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860" y="1143000"/>
            <a:ext cx="2665793" cy="5305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5FD47F-80C2-40F4-81C5-E842DCF7E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71" y="1142999"/>
            <a:ext cx="2669089" cy="53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2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4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143001"/>
            <a:ext cx="8278290" cy="5104034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516E7-996A-4219-A79D-4C635C0D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6" y="2128738"/>
            <a:ext cx="7953441" cy="33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2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5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64FA7-8B4A-4510-AAF1-8CA955A0E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24093"/>
            <a:ext cx="3723113" cy="252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BC362-D98C-44CC-ABBD-A329CFD4A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38" y="1143000"/>
            <a:ext cx="2623255" cy="530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3F9F6-FE52-4D2E-8BFA-8F91B47E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93" y="1143001"/>
            <a:ext cx="2619943" cy="53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0"/>
            <a:ext cx="7055380" cy="918882"/>
          </a:xfrm>
        </p:spPr>
        <p:txBody>
          <a:bodyPr/>
          <a:lstStyle/>
          <a:p>
            <a:r>
              <a:rPr lang="en-US" sz="3200" b="1" dirty="0"/>
              <a:t>User Story 5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C51AB-ECF6-41B5-B35A-0620EE689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990600"/>
            <a:ext cx="7010400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3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PROBLEM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1A87BF-F47D-421F-9655-3C2D330A02D7}"/>
              </a:ext>
            </a:extLst>
          </p:cNvPr>
          <p:cNvSpPr/>
          <p:nvPr/>
        </p:nvSpPr>
        <p:spPr>
          <a:xfrm>
            <a:off x="6858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EA824-7710-4D8D-A0AD-FBEA786CF62B}"/>
              </a:ext>
            </a:extLst>
          </p:cNvPr>
          <p:cNvSpPr txBox="1"/>
          <p:nvPr/>
        </p:nvSpPr>
        <p:spPr>
          <a:xfrm>
            <a:off x="762000" y="32004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Distractions from things that make you happy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73B05D-532E-42A7-BD13-5209538D640D}"/>
              </a:ext>
            </a:extLst>
          </p:cNvPr>
          <p:cNvSpPr/>
          <p:nvPr/>
        </p:nvSpPr>
        <p:spPr>
          <a:xfrm>
            <a:off x="34290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E1D1B6-55B8-495E-A70B-668F4908F3FA}"/>
              </a:ext>
            </a:extLst>
          </p:cNvPr>
          <p:cNvSpPr/>
          <p:nvPr/>
        </p:nvSpPr>
        <p:spPr>
          <a:xfrm>
            <a:off x="62484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47C6F-3E9F-4237-A2C8-EDDBEEC8048A}"/>
              </a:ext>
            </a:extLst>
          </p:cNvPr>
          <p:cNvSpPr txBox="1"/>
          <p:nvPr/>
        </p:nvSpPr>
        <p:spPr>
          <a:xfrm>
            <a:off x="6407191" y="3200400"/>
            <a:ext cx="189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Need to find happiness and meaning in life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34DDE-4854-404F-AB84-5142AD843590}"/>
              </a:ext>
            </a:extLst>
          </p:cNvPr>
          <p:cNvSpPr txBox="1"/>
          <p:nvPr/>
        </p:nvSpPr>
        <p:spPr>
          <a:xfrm>
            <a:off x="3584595" y="3200400"/>
            <a:ext cx="197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Feel unsatisfied and empty deep inside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219201"/>
            <a:ext cx="8278290" cy="5027834"/>
          </a:xfrm>
        </p:spPr>
        <p:txBody>
          <a:bodyPr/>
          <a:lstStyle/>
          <a:p>
            <a:r>
              <a:rPr lang="en-US" b="1" dirty="0"/>
              <a:t>Many people feel lack of purpose, fulfillment and contentment</a:t>
            </a:r>
          </a:p>
          <a:p>
            <a:r>
              <a:rPr lang="en-US" b="1" dirty="0"/>
              <a:t>People spend time on things that do not really matter</a:t>
            </a:r>
          </a:p>
          <a:p>
            <a:r>
              <a:rPr lang="en-US" b="1" dirty="0"/>
              <a:t>There is a need to help people find happiness and meaning in life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79CBC-8035-4FCA-9FA2-7421FAD4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130" y="4190998"/>
            <a:ext cx="1898609" cy="1777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21E49-F819-40BA-B7D5-4BE0C21CE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5" y="4190998"/>
            <a:ext cx="1898609" cy="1777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3B055-5C3F-4EE8-A3C5-549291E8D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95" y="4190998"/>
            <a:ext cx="1898609" cy="17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6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12410-1D51-46F8-B9A7-E6E5857B7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286000"/>
            <a:ext cx="5683022" cy="2446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547FE-3F54-4515-9CFE-161630C83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0" y="1170800"/>
            <a:ext cx="2672629" cy="53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0"/>
            <a:ext cx="7055380" cy="918882"/>
          </a:xfrm>
        </p:spPr>
        <p:txBody>
          <a:bodyPr/>
          <a:lstStyle/>
          <a:p>
            <a:r>
              <a:rPr lang="en-US" sz="3200" b="1" dirty="0"/>
              <a:t>User Story 6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https://lh4.googleusercontent.com/azUQlBuPdP1YLfggJYPGPPDqVS-2tDDk5g_PgfQHN0DN2n7rovmC8EW58fKp-7sgetJ3HXEqk3giVP_aL3-yuZjd-oypK3JE_srF8L9WoGQs2S-PCltsWr741VqtLKijh7Zj4ekl">
            <a:extLst>
              <a:ext uri="{FF2B5EF4-FFF2-40B4-BE49-F238E27FC236}">
                <a16:creationId xmlns:a16="http://schemas.microsoft.com/office/drawing/2014/main" id="{2B5E10B4-A798-4714-9719-6FFA2BF06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490" y="685800"/>
            <a:ext cx="59436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2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7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9CE68-BBB6-4AFD-9AB7-153D3BAA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09800"/>
            <a:ext cx="358140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0DF55C-F2FE-46AE-823F-BD9A1C07A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63" y="1151135"/>
            <a:ext cx="2682537" cy="5351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5AF21-A127-42CE-B5C2-6C33BD90A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151135"/>
            <a:ext cx="2665295" cy="53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0"/>
            <a:ext cx="7055380" cy="918882"/>
          </a:xfrm>
        </p:spPr>
        <p:txBody>
          <a:bodyPr/>
          <a:lstStyle/>
          <a:p>
            <a:r>
              <a:rPr lang="en-US" sz="3200" b="1" dirty="0"/>
              <a:t>User Story 7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098" name="Picture 2" descr="https://lh6.googleusercontent.com/EXs8y8r_tfxwxaayRmd_m925zAvcKMnOay81clrbM65Q5-staf6Hssm-qzrf2rhzTUhuHYSBXjnPW7qFlTpVStHhFCbsgCAPEOdPiBqO8d8tUPqZ-tw1XSSyoLGnon5egEp0BfDl">
            <a:extLst>
              <a:ext uri="{FF2B5EF4-FFF2-40B4-BE49-F238E27FC236}">
                <a16:creationId xmlns:a16="http://schemas.microsoft.com/office/drawing/2014/main" id="{35347E00-06E1-44C2-88DB-4093073A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04134"/>
            <a:ext cx="6733266" cy="53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8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444E2-4269-4FF2-8457-A334B923A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" y="2438400"/>
            <a:ext cx="5683022" cy="2057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0A56F-2A02-4D0B-89DB-4536E043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54" y="1169828"/>
            <a:ext cx="2667000" cy="53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0"/>
            <a:ext cx="7055380" cy="918882"/>
          </a:xfrm>
        </p:spPr>
        <p:txBody>
          <a:bodyPr/>
          <a:lstStyle/>
          <a:p>
            <a:r>
              <a:rPr lang="en-US" sz="3200" b="1" dirty="0"/>
              <a:t>User Story 8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3074" name="Picture 2" descr="https://lh5.googleusercontent.com/HZppTKNIxFt3gFGadZqAXpBeoeE0GrXoBvC5IlZwwv8I_d9KwAhVgE2gSdpfeDLMwHVRXCrQzGj4ys3-aCi7QqGywlrTrbmxVAKaH0pv04fO5jDnVbrVMPhHk9U_31j3mPeJJ_vJ">
            <a:extLst>
              <a:ext uri="{FF2B5EF4-FFF2-40B4-BE49-F238E27FC236}">
                <a16:creationId xmlns:a16="http://schemas.microsoft.com/office/drawing/2014/main" id="{FEAD2E39-E60C-42EE-AAF3-E5090B3C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294417" cy="37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28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9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1642C-3252-4BA8-9DD8-92CD26C51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90800"/>
            <a:ext cx="3757409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F3AAA-2432-401D-93CA-BE9AFC305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84" y="1215309"/>
            <a:ext cx="2608150" cy="5274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13612-DCCF-4B63-9301-BB5034116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34" y="1215309"/>
            <a:ext cx="2598366" cy="526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3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9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BE5D8-33B5-4B10-B47E-9F228F0C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2" y="1981200"/>
            <a:ext cx="6805250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10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2892D-A89D-4D6B-B881-A9B6A574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5395428" cy="2804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889FE-CCB2-426D-95EF-EC5DC1BCA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9" y="1170800"/>
            <a:ext cx="2636286" cy="53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10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00BCE-0D9B-40A7-999E-E14B12BE6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90" y="1981200"/>
            <a:ext cx="5464013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8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SOLUTION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1A87BF-F47D-421F-9655-3C2D330A02D7}"/>
              </a:ext>
            </a:extLst>
          </p:cNvPr>
          <p:cNvSpPr/>
          <p:nvPr/>
        </p:nvSpPr>
        <p:spPr>
          <a:xfrm>
            <a:off x="6858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EA824-7710-4D8D-A0AD-FBEA786CF62B}"/>
              </a:ext>
            </a:extLst>
          </p:cNvPr>
          <p:cNvSpPr txBox="1"/>
          <p:nvPr/>
        </p:nvSpPr>
        <p:spPr>
          <a:xfrm>
            <a:off x="884410" y="3200400"/>
            <a:ext cx="189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Find JOY in what you do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73B05D-532E-42A7-BD13-5209538D640D}"/>
              </a:ext>
            </a:extLst>
          </p:cNvPr>
          <p:cNvSpPr/>
          <p:nvPr/>
        </p:nvSpPr>
        <p:spPr>
          <a:xfrm>
            <a:off x="34290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E1D1B6-55B8-495E-A70B-668F4908F3FA}"/>
              </a:ext>
            </a:extLst>
          </p:cNvPr>
          <p:cNvSpPr/>
          <p:nvPr/>
        </p:nvSpPr>
        <p:spPr>
          <a:xfrm>
            <a:off x="62484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EFED23-5CD0-4FB8-8D84-1305AC8B1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95" y="4190999"/>
            <a:ext cx="1898609" cy="1777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947C6F-3E9F-4237-A2C8-EDDBEEC8048A}"/>
              </a:ext>
            </a:extLst>
          </p:cNvPr>
          <p:cNvSpPr txBox="1"/>
          <p:nvPr/>
        </p:nvSpPr>
        <p:spPr>
          <a:xfrm>
            <a:off x="6407191" y="3200400"/>
            <a:ext cx="189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Find a way to GIVE BACK to others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C4E05D-BBE1-48EA-A916-AAC6B4011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0" y="4193785"/>
            <a:ext cx="1898609" cy="1782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34DDE-4854-404F-AB84-5142AD843590}"/>
              </a:ext>
            </a:extLst>
          </p:cNvPr>
          <p:cNvSpPr txBox="1"/>
          <p:nvPr/>
        </p:nvSpPr>
        <p:spPr>
          <a:xfrm>
            <a:off x="3584595" y="3200400"/>
            <a:ext cx="197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 things you  are PASSIONATE about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r>
              <a:rPr lang="en-US" b="1" dirty="0"/>
              <a:t>Help people progressively discover and build a better version of themselves through: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DF888-8DA9-4C39-8A00-FFB18F8AB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78" y="4190999"/>
            <a:ext cx="1908441" cy="17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7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Verification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Unit testing was performed for each user stories</a:t>
            </a:r>
          </a:p>
          <a:p>
            <a:r>
              <a:rPr lang="en-US" b="1" dirty="0"/>
              <a:t>Integration testing was performed throughout application development</a:t>
            </a:r>
          </a:p>
          <a:p>
            <a:r>
              <a:rPr lang="en-US" b="1" dirty="0"/>
              <a:t>Usability testing were performed by letting friends use the application and getting their feedback</a:t>
            </a:r>
          </a:p>
          <a:p>
            <a:r>
              <a:rPr lang="en-US" b="1" dirty="0"/>
              <a:t>Product owner validated the system during our bi-weekly meetings where we demo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3327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	Summary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Life Management Mobile App helps users find happiness and purpose in life in a fun and engaging way</a:t>
            </a:r>
          </a:p>
          <a:p>
            <a:r>
              <a:rPr lang="en-US" b="1" dirty="0"/>
              <a:t>Users can update, visualize and assess their progress to make necessary adjustments in their life</a:t>
            </a:r>
          </a:p>
          <a:p>
            <a:r>
              <a:rPr lang="en-US" b="1" dirty="0"/>
              <a:t>Users can communicate with life coaches for support and guidance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      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499644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Life Management Mobile App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EA824-7710-4D8D-A0AD-FBEA786CF62B}"/>
              </a:ext>
            </a:extLst>
          </p:cNvPr>
          <p:cNvSpPr txBox="1"/>
          <p:nvPr/>
        </p:nvSpPr>
        <p:spPr>
          <a:xfrm>
            <a:off x="533400" y="6031468"/>
            <a:ext cx="229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Activities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47C6F-3E9F-4237-A2C8-EDDBEEC8048A}"/>
              </a:ext>
            </a:extLst>
          </p:cNvPr>
          <p:cNvSpPr txBox="1"/>
          <p:nvPr/>
        </p:nvSpPr>
        <p:spPr>
          <a:xfrm>
            <a:off x="6400800" y="6031468"/>
            <a:ext cx="189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Coach 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34DDE-4854-404F-AB84-5142AD843590}"/>
              </a:ext>
            </a:extLst>
          </p:cNvPr>
          <p:cNvSpPr txBox="1"/>
          <p:nvPr/>
        </p:nvSpPr>
        <p:spPr>
          <a:xfrm>
            <a:off x="3816391" y="6031468"/>
            <a:ext cx="197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Dashboard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219201"/>
            <a:ext cx="8278290" cy="5027834"/>
          </a:xfrm>
        </p:spPr>
        <p:txBody>
          <a:bodyPr/>
          <a:lstStyle/>
          <a:p>
            <a:r>
              <a:rPr lang="en-US" b="1" dirty="0"/>
              <a:t>Helps people to stay focused on activities that help find a sense of joy, passion and contribution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9EAC28-C7DD-4DB5-9566-2C993F5AE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05" y="2069755"/>
            <a:ext cx="1988269" cy="4026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9643B2-E473-49F1-B795-3C2582A0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74" y="2057400"/>
            <a:ext cx="1994371" cy="4038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55E47-1040-4831-8664-EAB7FE5F3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9" y="2057400"/>
            <a:ext cx="2031781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42A7-4F50-4D40-B5CC-9A9B6D1C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055380" cy="1400530"/>
          </a:xfrm>
        </p:spPr>
        <p:txBody>
          <a:bodyPr/>
          <a:lstStyle/>
          <a:p>
            <a:r>
              <a:rPr lang="en-US" sz="3200" b="1" dirty="0"/>
              <a:t>Requirements: 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5287-5E55-4E6F-8411-33CF5CC1F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09600"/>
            <a:ext cx="55626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9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System Design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r>
              <a:rPr lang="en-US" b="1" dirty="0"/>
              <a:t>The system was developed using Model-View-Controller (MVC) architectural pattern: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7EA7F-8363-4488-8385-B21F4AA82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2" y="2311836"/>
            <a:ext cx="4333875" cy="401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BB6D5-893D-427F-B368-08733BCB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640448"/>
            <a:ext cx="4029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8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52" y="0"/>
            <a:ext cx="7055380" cy="918882"/>
          </a:xfrm>
        </p:spPr>
        <p:txBody>
          <a:bodyPr/>
          <a:lstStyle/>
          <a:p>
            <a:r>
              <a:rPr lang="en-US" sz="3200" b="1" dirty="0"/>
              <a:t>Class Diagram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532007"/>
            <a:ext cx="8278290" cy="6325994"/>
          </a:xfrm>
        </p:spPr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7CCB4-68A1-48B2-852D-582719527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29" y="532007"/>
            <a:ext cx="5823771" cy="63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427"/>
            <a:ext cx="8608142" cy="5335373"/>
          </a:xfrm>
        </p:spPr>
        <p:txBody>
          <a:bodyPr/>
          <a:lstStyle/>
          <a:p>
            <a:r>
              <a:rPr lang="en-US" b="1" dirty="0"/>
              <a:t>Application was developed using Android Studio 2.3.3 IDE</a:t>
            </a:r>
          </a:p>
          <a:p>
            <a:r>
              <a:rPr lang="en-US" b="1" dirty="0"/>
              <a:t>Java as programming language</a:t>
            </a:r>
          </a:p>
          <a:p>
            <a:r>
              <a:rPr lang="en-US" b="1" dirty="0"/>
              <a:t>Android SDK tools</a:t>
            </a:r>
          </a:p>
          <a:p>
            <a:r>
              <a:rPr lang="en-US" b="1" dirty="0"/>
              <a:t>XML for defining User Interface</a:t>
            </a:r>
          </a:p>
          <a:p>
            <a:r>
              <a:rPr lang="en-US" b="1" dirty="0"/>
              <a:t>Firebase Realtime Database for data storage and synchronization</a:t>
            </a:r>
          </a:p>
          <a:p>
            <a:r>
              <a:rPr lang="en-US" b="1" dirty="0"/>
              <a:t>Agile project management using Mingle</a:t>
            </a:r>
          </a:p>
          <a:p>
            <a:r>
              <a:rPr lang="en-US" b="1" dirty="0"/>
              <a:t>Git for source control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F81D9-1059-4565-A0C3-28D350B5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008760"/>
            <a:ext cx="1485900" cy="626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E9951-BFD9-45AB-8EAC-3AA5C0E9E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62832"/>
            <a:ext cx="762000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8E7AF0-0670-43F6-9ABE-A61EDE6AA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848532"/>
            <a:ext cx="990600" cy="99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F34693-1E56-47E2-897F-DC5E1CCF7D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15" y="5909019"/>
            <a:ext cx="1506179" cy="771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B9E03F-9F41-46D7-BCB3-4D061ED9E8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268558"/>
            <a:ext cx="1681185" cy="505067"/>
          </a:xfrm>
          <a:prstGeom prst="rect">
            <a:avLst/>
          </a:prstGeom>
        </p:spPr>
      </p:pic>
      <p:pic>
        <p:nvPicPr>
          <p:cNvPr id="19" name="Shape 250">
            <a:extLst>
              <a:ext uri="{FF2B5EF4-FFF2-40B4-BE49-F238E27FC236}">
                <a16:creationId xmlns:a16="http://schemas.microsoft.com/office/drawing/2014/main" id="{1D7F248E-4E36-46A2-8569-04BD83AE88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5685" y="5268558"/>
            <a:ext cx="971715" cy="41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49">
            <a:extLst>
              <a:ext uri="{FF2B5EF4-FFF2-40B4-BE49-F238E27FC236}">
                <a16:creationId xmlns:a16="http://schemas.microsoft.com/office/drawing/2014/main" id="{0A0866AE-5F9E-489E-A605-96A5EF9BDFD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8740" y="6008760"/>
            <a:ext cx="1062015" cy="362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57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Stories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r>
              <a:rPr lang="en-US" b="1" dirty="0"/>
              <a:t>Sign in to the application</a:t>
            </a:r>
          </a:p>
          <a:p>
            <a:r>
              <a:rPr lang="en-US" b="1" dirty="0"/>
              <a:t>View user’s dashboard </a:t>
            </a:r>
          </a:p>
          <a:p>
            <a:r>
              <a:rPr lang="en-US" b="1" dirty="0"/>
              <a:t>Visualize user’s progress</a:t>
            </a:r>
          </a:p>
          <a:p>
            <a:r>
              <a:rPr lang="en-US" b="1" dirty="0"/>
              <a:t>Select activities that bring sense of Joy</a:t>
            </a:r>
          </a:p>
          <a:p>
            <a:r>
              <a:rPr lang="en-US" b="1" dirty="0"/>
              <a:t>Set up new sprint and save settings</a:t>
            </a:r>
          </a:p>
          <a:p>
            <a:r>
              <a:rPr lang="en-US" b="1" dirty="0"/>
              <a:t>View current cycle</a:t>
            </a:r>
          </a:p>
          <a:p>
            <a:r>
              <a:rPr lang="en-US" b="1" dirty="0"/>
              <a:t>View previous cycle</a:t>
            </a:r>
          </a:p>
          <a:p>
            <a:r>
              <a:rPr lang="en-US" b="1" dirty="0"/>
              <a:t>View life coaches</a:t>
            </a:r>
          </a:p>
          <a:p>
            <a:r>
              <a:rPr lang="en-US" b="1" dirty="0"/>
              <a:t>Select and communicate with coaches</a:t>
            </a:r>
          </a:p>
          <a:p>
            <a:r>
              <a:rPr lang="en-US" b="1" dirty="0"/>
              <a:t>Safely sign out of the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5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4369</TotalTime>
  <Words>424</Words>
  <Application>Microsoft Office PowerPoint</Application>
  <PresentationFormat>On-screen Show (4:3)</PresentationFormat>
  <Paragraphs>81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Ion</vt:lpstr>
      <vt:lpstr>Life Management Mobile App 2.0</vt:lpstr>
      <vt:lpstr>PROBLEM  </vt:lpstr>
      <vt:lpstr>SOLUTION  </vt:lpstr>
      <vt:lpstr>Life Management Mobile App  </vt:lpstr>
      <vt:lpstr>Requirements: Use Case Diagram</vt:lpstr>
      <vt:lpstr>System Design  </vt:lpstr>
      <vt:lpstr>Class Diagram  </vt:lpstr>
      <vt:lpstr>Implementation  </vt:lpstr>
      <vt:lpstr>User Stories  </vt:lpstr>
      <vt:lpstr>User Story 1 Description  </vt:lpstr>
      <vt:lpstr>User Story 1 Implementation  </vt:lpstr>
      <vt:lpstr>User Story 2 Description  </vt:lpstr>
      <vt:lpstr>User Story 2 Implementation  </vt:lpstr>
      <vt:lpstr>User Story 3 Description  </vt:lpstr>
      <vt:lpstr>User Story 3 Implementation  </vt:lpstr>
      <vt:lpstr>User Story 4 Description  </vt:lpstr>
      <vt:lpstr>User Story 4 Implementation  </vt:lpstr>
      <vt:lpstr>User Story 5 Description  </vt:lpstr>
      <vt:lpstr>User Story 5 Implementation  </vt:lpstr>
      <vt:lpstr>User Story 6 Description  </vt:lpstr>
      <vt:lpstr>User Story 6 Implementation  </vt:lpstr>
      <vt:lpstr>User Story 7 Description  </vt:lpstr>
      <vt:lpstr>User Story 7 Implementation  </vt:lpstr>
      <vt:lpstr>User Story 8 Description  </vt:lpstr>
      <vt:lpstr>User Story 8 Implementation  </vt:lpstr>
      <vt:lpstr>User Story 9 Description  </vt:lpstr>
      <vt:lpstr>User Story 9 Implementation  </vt:lpstr>
      <vt:lpstr>User Story 10 Description  </vt:lpstr>
      <vt:lpstr>User Story 10 Implementation  </vt:lpstr>
      <vt:lpstr>Verification  </vt:lpstr>
      <vt:lpstr> Summary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Management Mobile App 2.0</dc:title>
  <dc:creator>Natalia Filippova</dc:creator>
  <cp:lastModifiedBy>Natalia Filippova</cp:lastModifiedBy>
  <cp:revision>58</cp:revision>
  <dcterms:created xsi:type="dcterms:W3CDTF">2006-08-16T00:00:00Z</dcterms:created>
  <dcterms:modified xsi:type="dcterms:W3CDTF">2017-12-12T19:09:20Z</dcterms:modified>
</cp:coreProperties>
</file>